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3071812"/>
            <a:ext cx="108870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19300"/>
            <a:ext cx="11649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689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8" y="1556792"/>
            <a:ext cx="11820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47875"/>
            <a:ext cx="116300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712968" cy="58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7318"/>
            <a:ext cx="102870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90725"/>
            <a:ext cx="114966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0407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90725"/>
            <a:ext cx="115443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9225"/>
            <a:ext cx="116681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2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2005012"/>
            <a:ext cx="83343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9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2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7647"/>
            <a:ext cx="10873208" cy="55657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02071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3368" y="5013176"/>
            <a:ext cx="2720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9404" y="6066473"/>
            <a:ext cx="1626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8432" y="6066473"/>
            <a:ext cx="16262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00312"/>
            <a:ext cx="115728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41160" cy="553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1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275253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0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42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5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1427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6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964"/>
            <a:ext cx="1165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47875"/>
            <a:ext cx="11668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8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5876"/>
            <a:ext cx="74295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0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1137"/>
            <a:ext cx="117919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81137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7549" y="3657177"/>
            <a:ext cx="2320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5401"/>
            <a:ext cx="10945216" cy="54859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6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65096" cy="40459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445224"/>
            <a:ext cx="6778223" cy="1386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441160" cy="5297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591841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3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706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235" y="2950493"/>
            <a:ext cx="9791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65674"/>
            <a:ext cx="61626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0512"/>
            <a:ext cx="116681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490787"/>
            <a:ext cx="78486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00312"/>
            <a:ext cx="117157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0"/>
            <a:ext cx="7272808" cy="640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4062"/>
            <a:ext cx="117157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104963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5703"/>
            <a:ext cx="10153307" cy="5519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1967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2870" y="2192175"/>
            <a:ext cx="15008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9446" y="5155294"/>
            <a:ext cx="26767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28762"/>
            <a:ext cx="107061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7301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66850"/>
            <a:ext cx="106965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58112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7809" y="458112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52625"/>
            <a:ext cx="117348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7869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596" y="4149080"/>
            <a:ext cx="13179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0110" y="3479525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6105" y="3479525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8750"/>
            <a:ext cx="116586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6850"/>
            <a:ext cx="11753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76872"/>
            <a:ext cx="111156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28498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2025-12-02T22:03:05Z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